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15d151b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15d151b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a15d151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a15d151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for people from ANB10, AFB10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Hillel may come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Amir on system simulation: “Regarding the simulation of safety task force, I talked to William Young. He did not have any update.”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ICTCT: in 2016, they had two workshops: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ICTCT Extra Workshop Beijing, China, 26th – 37th April 2016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It dealt with cycling and planning for cyclists and was organized with the the Beijing University of Technology.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- ICTCT regular workshop in Lund – Sweden, 20th – 21st October 2016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topic was "How to assess traffic safety? – Adapting methods to future challenges"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7b38972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b7b38972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b7b38972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b7b38972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b7b38972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b7b38972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b7b389720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b7b389720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new initiatives, I still have the idea of creating a wiki for surrogate measures. I will email the subcommittee mailing list about it later.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b7b389720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b7b389720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466325" y="353995"/>
            <a:ext cx="6600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13"/>
          <p:cNvSpPr txBox="1"/>
          <p:nvPr>
            <p:ph type="title"/>
          </p:nvPr>
        </p:nvSpPr>
        <p:spPr>
          <a:xfrm>
            <a:off x="349300" y="450120"/>
            <a:ext cx="3898200" cy="4115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2000" y="450120"/>
            <a:ext cx="4222800" cy="4115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sourceforge.net/projects/etfomm/" TargetMode="External"/><Relationship Id="rId4" Type="http://schemas.openxmlformats.org/officeDocument/2006/relationships/hyperlink" Target="http://www.indev-project.e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indev-project.eu/InDeV/EN/Documents/pdf/2-1-4.pdf?__blob=publicationFile&amp;v=2" TargetMode="External"/><Relationship Id="rId4" Type="http://schemas.openxmlformats.org/officeDocument/2006/relationships/hyperlink" Target="https://bitbucket.org/aauvap/ruba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Surrogate Measures of Safety Subcommittee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96th TRB Annual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Opening remarks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Introduction of participants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Discussion and approval of the 2016 meeting minutes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TRB Annual Meeting update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Updates from liaisons with other TRB groups and International Associations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Surrogate measures at the 96th TRB Annual Meeting - synthesis of papers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Research updates and presentations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Current activities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Coming conferences, meetings, research opportunities and other matters - all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Adjourn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TRB Meeting Updates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TRB Annual Meeting Update - Bernardo Kleiner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Updates from liaisons with other TRB groups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Transportation Safety Management (ANB10)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Geometric Design (AFB10)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Hillel Bar-Gera - ANB20(5) Joint Subcommittee on Speed and Safety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Amir Sobhani - Task Force on System Simulation (AHB80T)</a:t>
            </a:r>
            <a:endParaRPr/>
          </a:p>
          <a:p>
            <a:pPr indent="-317500" lvl="1" marL="914400" rtl="0" algn="l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Highway Safety Performance (ANB25) and Future Directions in Safety Analysis ANB20(1)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○"/>
            </a:pPr>
            <a:r>
              <a:rPr lang="en"/>
              <a:t>International Co-operation on Theories and Concepts in Traffic Safety (ICTCT) Workshop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96th TRB Annual Meeting - synthesis of papers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Matin Nabavi Niaki, Christhia Jimenez and Thomas Hall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updates and presentations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Naturalistic Driving Studies (NDS) projects sponsored by FHWA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SSAM and ETFOMM updates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http://sourceforge.net/projects/etfomm/</a:t>
            </a:r>
            <a:r>
              <a:rPr lang="en"/>
              <a:t>) – Li Zhang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on the European project </a:t>
            </a:r>
            <a:r>
              <a:rPr lang="en" u="sng">
                <a:solidFill>
                  <a:schemeClr val="hlink"/>
                </a:solidFill>
                <a:hlinkClick action="ppaction://hlinkshowjump?jump=nextslide"/>
              </a:rPr>
              <a:t>In-depth Understanding of Accident Causation for Vulnerable Road Users</a:t>
            </a:r>
            <a:r>
              <a:rPr lang="en"/>
              <a:t> (InDeV) (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http://www.indev-project.eu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Research on SMoS at Purdue University - Andrew Tarko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An analytical method for safe system assessment of intersection design - Amir Sobhani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49300" y="450120"/>
            <a:ext cx="3898200" cy="41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In-depth Understanding of Accident Causation for Vulnerable Road Users (InDeV)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2015-2018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4572000" y="450120"/>
            <a:ext cx="4222800" cy="411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WP2: </a:t>
            </a:r>
            <a:r>
              <a:rPr lang="en"/>
              <a:t>Review of existing methods for accident causation studies</a:t>
            </a:r>
            <a:endParaRPr i="1" sz="11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extensive scoping literature review on surrogate safety measures (</a:t>
            </a:r>
            <a:r>
              <a:rPr lang="en" u="sng">
                <a:solidFill>
                  <a:schemeClr val="hlink"/>
                </a:solidFill>
                <a:hlinkClick r:id="rId3"/>
              </a:rPr>
              <a:t>Appendix 6 of the D2.1</a:t>
            </a:r>
            <a:r>
              <a:rPr lang="en"/>
              <a:t>)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WP3: Data Collection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Long-term (1 year) filming in Poland, Belgium and Spain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Short-term filming in Denmark, Belgium and Poland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WP4: Methodologies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Semi-automated watchdog video analysis </a:t>
            </a:r>
            <a:r>
              <a:rPr lang="en" u="sng">
                <a:solidFill>
                  <a:schemeClr val="hlink"/>
                </a:solidFill>
                <a:hlinkClick r:id="rId4"/>
              </a:rPr>
              <a:t>RUBA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Mobile application for naturalistic walking/cycling data collection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WP6: VRU safety diagnosis handbook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Activities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Subcommittee website migration to Google Sites - John Hourdos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Ideas for content? Should the list of members be public?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Survey on surrogate measures in use (“best practices”) - Karim Ismail (Ali Kassim or Lai Zheng)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initiatives?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needs statements: revise and update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Surrogate Measures Of Safety (SMoS) Synthesis Project (NCHRP problem statement); new initiatives for guidelines, practitioner-oriented white paper - Majed Al Ghandour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Ideas of special sessions for TRB 2018 meeting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conferences, meetings, research opportunities and other matters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586900"/>
            <a:ext cx="8520600" cy="298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2017 Road Safety and Simulation (RSS) International Conference, hosted by Delft University of Technology (TU Delft) and organized in co-operation with the Dutch Institute for Road Safety Research (SWOV)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