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ictct.org/wp-content/uploads/ICTCT_extraworkshop_Vancouver_Call_for_abstracts-1.pdf" TargetMode="External"/><Relationship Id="rId3" Type="http://schemas.openxmlformats.org/officeDocument/2006/relationships/hyperlink" Target="http://ictctvancouver2018.civil.ubc.ca/" TargetMode="External"/><Relationship Id="rId4" Type="http://schemas.openxmlformats.org/officeDocument/2006/relationships/hyperlink" Target="http://ictctvancouver2018.civil.ubc.ca/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a15d151b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a15d151b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a15d151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a15d151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ICTCT: in 2017, they had two workshops: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- 30 Olomouc – Czech Republic 26th – 27th October 2017 Traffic safety and the City– How to enhance traffic safety and liveability in urban areas?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next XI ICTCT extra Workshop in Vancouver, Canada, March 8</a:t>
            </a:r>
            <a:r>
              <a:rPr baseline="30000" lang="en"/>
              <a:t>th</a:t>
            </a:r>
            <a:r>
              <a:rPr lang="en"/>
              <a:t> -9</a:t>
            </a:r>
            <a:r>
              <a:rPr baseline="30000" lang="en"/>
              <a:t>th</a:t>
            </a:r>
            <a:r>
              <a:rPr lang="en"/>
              <a:t> 2018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“Improving the safety of vulnerable road users” – Challenges and Opportunities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Venue: University of British Columbia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Call for abstracts is available</a:t>
            </a:r>
            <a:r>
              <a:rPr lang="en" u="sng">
                <a:solidFill>
                  <a:schemeClr val="hlink"/>
                </a:solidFill>
                <a:hlinkClick r:id="rId2"/>
              </a:rPr>
              <a:t> here </a:t>
            </a:r>
            <a:r>
              <a:rPr lang="en"/>
              <a:t> Deadline for submitting abstracts: 15th January 2018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Furhter information about the workshop including registration can be found</a:t>
            </a:r>
            <a:r>
              <a:rPr lang="en" u="sng">
                <a:solidFill>
                  <a:schemeClr val="hlink"/>
                </a:solidFill>
                <a:hlinkClick r:id="rId3"/>
              </a:rPr>
              <a:t> here</a:t>
            </a:r>
            <a:r>
              <a:rPr lang="en"/>
              <a:t>:</a:t>
            </a:r>
            <a:r>
              <a:rPr lang="en" u="sng">
                <a:solidFill>
                  <a:schemeClr val="hlink"/>
                </a:solidFill>
                <a:hlinkClick r:id="rId4"/>
              </a:rPr>
              <a:t> ictctvancouver2018.civil.ubc.ca/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b7b38972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b7b38972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b7b38972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b7b38972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b7b389720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b7b389720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new initiatives, I still have the idea of creating a wiki for surrogate measures. I will email the subcommittee mailing list about it later.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b7b389720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b7b389720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sourceforge.net/projects/etfomm/" TargetMode="External"/><Relationship Id="rId4" Type="http://schemas.openxmlformats.org/officeDocument/2006/relationships/hyperlink" Target="http://www.indev-project.eu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indev-project.eu/InDeV/EN/Documents/pdf/2-1-4.pdf?__blob=publicationFile&amp;v=3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ictct.org/wp-content/uploads/ICTCT_extraworkshop_Vancouver_Call_for_abstracts-1.pdf" TargetMode="External"/><Relationship Id="rId4" Type="http://schemas.openxmlformats.org/officeDocument/2006/relationships/hyperlink" Target="http://ictctvancouver2018.civil.ubc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Surrogate Measures of Safety Subcommittee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97</a:t>
            </a:r>
            <a:r>
              <a:rPr baseline="30000" lang="en"/>
              <a:t>th</a:t>
            </a:r>
            <a:r>
              <a:rPr lang="en"/>
              <a:t> TRB Annual Meeting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Opening remarks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Introduction of participants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Discussion and approval of the 2017 meeting minutes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TRB Annual Meeting update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Updates from liaisons with other TRB groups and International Associations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Surrogate measures at the 97th TRB Annual Meeting - synthesis of papers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Research updates and presentations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Topics for discussion in subgroups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Coming conferences, meetings, research opportunities and other matters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Adjourn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TRB Meeting Updates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TRB Annual Meeting Update - Bernardo Kleiner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Updates from liaisons with other TRB groups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Transportation Safety Management (ANB10)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Geometric Design (AFB10)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ANB20(5) Joint Subcommittee on Speed and Safety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Task Force on Transportation System Simulation (AHB80T)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Highway Safety Performance (ANB25) and Future Directions in Safety Analysis ANB20(1)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International Co-operation on Theories and Concepts in Traffic Safety (ICTCT)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SAE committee on Surrogate Measures of Safety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97th TRB Annual Meeting - synthesis of papers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Matin Nabavi Niaki, Nicolas Saunier and Thomas Hall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updates and presentations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Naturalistic Driving Studies (NDS) projects sponsored by FHWA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Update on the Video Analytics Towards Vision Zero Partnership - Franz Loewenherz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SSAM and ETFOMM updates (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http://sourceforge.net/projects/etfomm/</a:t>
            </a:r>
            <a:r>
              <a:rPr lang="en"/>
              <a:t>) - Li Zhang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SzPts val="1800"/>
              <a:buAutoNum type="arabicPeriod"/>
            </a:pPr>
            <a:r>
              <a:rPr lang="en"/>
              <a:t>Update on the European project In-depth Understanding of Accident Causation for Vulnerable Road Users (InDeV) (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http://www.indev-project.eu</a:t>
            </a:r>
            <a:r>
              <a:rPr lang="en"/>
              <a:t>) - Aliaksei Laureshyn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in subgroups (3-4) 45 min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3-4 subgroups: introduction, discussion, identify action items + </a:t>
            </a:r>
            <a:r>
              <a:rPr lang="en"/>
              <a:t>rapporteur and person in-charge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Surv</a:t>
            </a:r>
            <a:r>
              <a:rPr lang="en"/>
              <a:t>ey and dissemination activities</a:t>
            </a:r>
            <a:endParaRPr/>
          </a:p>
          <a:p>
            <a:pPr indent="-317500" lvl="1" marL="914400" rtl="0" algn="l"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website, wiki, surveys, etc.</a:t>
            </a:r>
            <a:endParaRPr/>
          </a:p>
          <a:p>
            <a:pPr indent="-317500" lvl="1" marL="914400" rtl="0" algn="l"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existing efforts: InDeV </a:t>
            </a:r>
            <a:r>
              <a:rPr lang="en" u="sng">
                <a:solidFill>
                  <a:schemeClr val="hlink"/>
                </a:solidFill>
                <a:hlinkClick r:id="rId3"/>
              </a:rPr>
              <a:t>review of current study methods for VRU safety (Appendix 6)</a:t>
            </a:r>
            <a:r>
              <a:rPr lang="en"/>
              <a:t>, NCHRP 17-86 Estimating Effectiveness of Safety Treatments in the Absence of Crash Data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New research directions, research needs statements and session/workshop ideas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Coming conferences, meetings, research opportunities and other matters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586900"/>
            <a:ext cx="8520600" cy="298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XI ICTCT extra Workshop in Vancouver, Canada, March 8</a:t>
            </a:r>
            <a:r>
              <a:rPr baseline="30000" lang="en"/>
              <a:t>th</a:t>
            </a:r>
            <a:r>
              <a:rPr lang="en"/>
              <a:t>-9</a:t>
            </a:r>
            <a:r>
              <a:rPr baseline="30000" lang="en"/>
              <a:t>th</a:t>
            </a:r>
            <a:r>
              <a:rPr lang="en"/>
              <a:t> 2018: “Improving the safety of vulnerable road users” – Challenges and Opportunities</a:t>
            </a:r>
            <a:endParaRPr/>
          </a:p>
          <a:p>
            <a:pPr indent="-317500" lvl="1" marL="685800" rtl="0" algn="l"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Venue: University of British Columbia</a:t>
            </a:r>
            <a:endParaRPr/>
          </a:p>
          <a:p>
            <a:pPr indent="-317500" lvl="1" marL="685800" rtl="0" algn="l"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Call for abstracts is available</a:t>
            </a:r>
            <a:r>
              <a:rPr lang="en" u="sng">
                <a:solidFill>
                  <a:schemeClr val="hlink"/>
                </a:solidFill>
                <a:hlinkClick r:id="rId3"/>
              </a:rPr>
              <a:t> here </a:t>
            </a:r>
            <a:r>
              <a:rPr lang="en"/>
              <a:t> Deadline for submitting abstracts: 15th January 2018</a:t>
            </a:r>
            <a:endParaRPr/>
          </a:p>
          <a:p>
            <a:pPr indent="-317500" lvl="1" marL="685800" rtl="0" algn="l">
              <a:spcBef>
                <a:spcPts val="1600"/>
              </a:spcBef>
              <a:spcAft>
                <a:spcPts val="160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ictctvancouver2018.civil.ubc.ca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