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1abb300d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1abb300d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d9e67c308_1_3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d9e67c308_1_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d9e67c308_1_3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d9e67c308_1_3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d9e67c308_1_3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d9e67c308_1_3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d9e67c308_1_3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d9e67c308_1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d9e67c308_1_3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d9e67c308_1_3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d9e67c308_1_3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d9e67c308_1_3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Surrogate Measures of Safety Subcommittee ACS20(3)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101st</a:t>
            </a:r>
            <a:r>
              <a:rPr lang="en"/>
              <a:t> TRB Annual Meeting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January 12th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Opening remarks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Introduction of participants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Discussion and approval of the 2021 meeting minutes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Updates from liaisons with other TRB groups and International Associations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Surrogate measures at the 101st TRB Annual Meeting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Research updates and presentations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Discussions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Coming conferences, meetings, research opportunities and other matters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Adjourn</a:t>
            </a:r>
            <a:endParaRPr/>
          </a:p>
        </p:txBody>
      </p:sp>
      <p:sp>
        <p:nvSpPr>
          <p:cNvPr id="80" name="Google Shape;80;p1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Opening</a:t>
            </a:r>
            <a:endParaRPr/>
          </a:p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Introduction of participants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Discussion and approval of the 2021 meeting minutes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Updates from other TRB groups and International Associations</a:t>
            </a:r>
            <a:endParaRPr/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Transportation Safety Management Systems (ACS10)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Performance Effects of Geometric Design (AKD10)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Subcommittee on Safety Analytical Methods (ACS20(1)) - Xiao Qin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 TRB committees?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International Co-operation on Theories and Concepts in Traffic Safety (ICTCT) - Aliaksei Laureshyn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Synthesis of Papers Related to SMoS</a:t>
            </a:r>
            <a:endParaRPr/>
          </a:p>
        </p:txBody>
      </p:sp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25 papers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4-5</a:t>
            </a:r>
            <a:r>
              <a:rPr lang="en"/>
              <a:t> main topics: Intersections (9), non-motorized users (6), SMoS applications (14), real-time safety analysis and safety simulation (13)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Measures: traffic encounters/conflicts, TTC and PET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Data: vehicle/user trajectories (19), video (6), naturalistic driving data (9), ranging sensors (4), GNSS (2)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Analysis: statistical methods (18), machine learning (13)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Thanks to </a:t>
            </a:r>
            <a:r>
              <a:rPr b="1" lang="en"/>
              <a:t>Fatima-Zahra Dahak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updates and presentations</a:t>
            </a:r>
            <a:endParaRPr/>
          </a:p>
        </p:txBody>
      </p:sp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Update on technology partnerships in the City of Bellevue, Franz Loewenherz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Others?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Activities</a:t>
            </a:r>
            <a:endParaRPr/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research directions, research needs statements and session/workshop ideas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Website, wiki, surveys and dissemination activities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discussion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Coming conferences, meetings, research opportunities</a:t>
            </a:r>
            <a:endParaRPr/>
          </a:p>
        </p:txBody>
      </p:sp>
      <p:sp>
        <p:nvSpPr>
          <p:cNvPr id="116" name="Google Shape;116;p20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6th International Symposium on Highway Geometric Design, Amsterdam, The Netherlands, 26-29 June 2022 (rescheduled), featuring the Urban Streets Symposium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ICTCT workshop in Gyor, Hungary, on 27-28th October 2022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8th Road Safety and Simulation Conference, Athens, Greece, 8-10 June 2022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